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B792B090-297F-41CD-8A2A-0235B85616C6}"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792B090-297F-41CD-8A2A-0235B85616C6}"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792B090-297F-41CD-8A2A-0235B85616C6}"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B792B090-297F-41CD-8A2A-0235B85616C6}"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792B090-297F-41CD-8A2A-0235B85616C6}"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B792B090-297F-41CD-8A2A-0235B85616C6}"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B792B090-297F-41CD-8A2A-0235B85616C6}" type="datetimeFigureOut">
              <a:rPr lang="en-US" smtClean="0"/>
              <a:pPr/>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B792B090-297F-41CD-8A2A-0235B85616C6}" type="datetimeFigureOut">
              <a:rPr lang="en-US" smtClean="0"/>
              <a:pPr/>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792B090-297F-41CD-8A2A-0235B85616C6}" type="datetimeFigureOut">
              <a:rPr lang="en-US" smtClean="0"/>
              <a:pPr/>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92B090-297F-41CD-8A2A-0235B85616C6}"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792B090-297F-41CD-8A2A-0235B85616C6}"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A541E8C-824B-4E5A-9319-687DEBD2069A}"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792B090-297F-41CD-8A2A-0235B85616C6}" type="datetimeFigureOut">
              <a:rPr lang="en-US" smtClean="0"/>
              <a:pPr/>
              <a:t>10/6/2010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A541E8C-824B-4E5A-9319-687DEBD2069A}"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5" Type="http://schemas.openxmlformats.org/officeDocument/2006/relationships/image" Target="../media/image4.jpeg"/><Relationship Id="rId4" Type="http://schemas.openxmlformats.org/officeDocument/2006/relationships/image" Target="../media/image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0" y="214290"/>
            <a:ext cx="9144000" cy="615553"/>
          </a:xfrm>
          <a:prstGeom prst="rect">
            <a:avLst/>
          </a:prstGeom>
          <a:noFill/>
        </p:spPr>
        <p:txBody>
          <a:bodyPr wrap="square" rtlCol="0">
            <a:spAutoFit/>
          </a:bodyPr>
          <a:lstStyle/>
          <a:p>
            <a:r>
              <a:rPr lang="en-GB" sz="3400" dirty="0" smtClean="0">
                <a:latin typeface="Bernard MT Condensed" pitchFamily="18" charset="0"/>
              </a:rPr>
              <a:t>What  the film says about him, what you think of him </a:t>
            </a:r>
            <a:endParaRPr lang="en-GB" sz="3400" dirty="0">
              <a:latin typeface="Bernard MT Condensed" pitchFamily="18" charset="0"/>
            </a:endParaRPr>
          </a:p>
        </p:txBody>
      </p:sp>
      <p:sp>
        <p:nvSpPr>
          <p:cNvPr id="5" name="TextBox 4"/>
          <p:cNvSpPr txBox="1"/>
          <p:nvPr/>
        </p:nvSpPr>
        <p:spPr>
          <a:xfrm>
            <a:off x="0" y="1010245"/>
            <a:ext cx="9144000" cy="5847755"/>
          </a:xfrm>
          <a:prstGeom prst="rect">
            <a:avLst/>
          </a:prstGeom>
          <a:noFill/>
        </p:spPr>
        <p:txBody>
          <a:bodyPr wrap="square" rtlCol="0">
            <a:spAutoFit/>
          </a:bodyPr>
          <a:lstStyle/>
          <a:p>
            <a:r>
              <a:rPr lang="en-GB" sz="2200" dirty="0" smtClean="0">
                <a:solidFill>
                  <a:schemeClr val="bg1"/>
                </a:solidFill>
              </a:rPr>
              <a:t>Bryan lives in the past, its an old fashioned film. He lives in the suburbs. His parents always want him to work and this is why he has developed the name nerd. He studies all the time and he’s not got a job. Bryan lives with his mum and dad and his little brother, his parents are always telling him to study. Andy influenced Bryan because he tries to act cool like Andy, it doesn’t work though. The emotion Bryan normally has is a wimp and a good boy and just a nerd. He tries to act cool and to fit in and he denies that he is a virgin bender sees right through him though. The audience feels sorry for Bryan because he is made to work and the other kids think he's a nerd. In the beginning of the film we discover that Bryans mother is angry that he has got a detention on a Saturday and he must find time to study.  In the middle of the film Bryan changes because he tries to act different to fit in. He seems the depressing type of person, he doesn’t come across as it though. Bryan is 17 and his emotions aren't very strong, he's the type of person that you will have to get to know first before you know what he feels. If I met Bryan I would be nice to him as I don’t think he has many friends and he would need cheering up, he could help me with my homework! </a:t>
            </a:r>
            <a:r>
              <a:rPr lang="en-GB" sz="2200" dirty="0" smtClean="0">
                <a:solidFill>
                  <a:schemeClr val="bg1"/>
                </a:solidFill>
                <a:sym typeface="Wingdings" pitchFamily="2" charset="2"/>
              </a:rPr>
              <a:t></a:t>
            </a:r>
            <a:endParaRPr lang="en-GB" sz="2200" dirty="0">
              <a:solidFill>
                <a:schemeClr val="bg1"/>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57158" y="357166"/>
            <a:ext cx="8229600" cy="1143000"/>
          </a:xfrm>
        </p:spPr>
        <p:txBody>
          <a:bodyPr/>
          <a:lstStyle/>
          <a:p>
            <a:r>
              <a:rPr lang="en-GB" dirty="0" smtClean="0"/>
              <a:t>Summery Of Bryan </a:t>
            </a:r>
            <a:endParaRPr lang="en-GB" dirty="0"/>
          </a:p>
        </p:txBody>
      </p:sp>
      <p:sp>
        <p:nvSpPr>
          <p:cNvPr id="3" name="Content Placeholder 2"/>
          <p:cNvSpPr>
            <a:spLocks noGrp="1"/>
          </p:cNvSpPr>
          <p:nvPr>
            <p:ph idx="1"/>
          </p:nvPr>
        </p:nvSpPr>
        <p:spPr>
          <a:xfrm>
            <a:off x="357158" y="1600200"/>
            <a:ext cx="8329642" cy="5043510"/>
          </a:xfrm>
        </p:spPr>
        <p:txBody>
          <a:bodyPr>
            <a:normAutofit fontScale="85000" lnSpcReduction="20000"/>
          </a:bodyPr>
          <a:lstStyle/>
          <a:p>
            <a:r>
              <a:rPr lang="en-GB" dirty="0" smtClean="0">
                <a:solidFill>
                  <a:schemeClr val="bg1"/>
                </a:solidFill>
              </a:rPr>
              <a:t>We think Bryan is a nerd, he is always working and he is quite boring to talk to. </a:t>
            </a:r>
          </a:p>
          <a:p>
            <a:r>
              <a:rPr lang="en-GB" dirty="0" smtClean="0">
                <a:solidFill>
                  <a:schemeClr val="bg1"/>
                </a:solidFill>
              </a:rPr>
              <a:t>Bryan is a strange character, just the way he sits on the stairs with his legs dangling down, its bizarre.</a:t>
            </a:r>
          </a:p>
          <a:p>
            <a:r>
              <a:rPr lang="en-GB" dirty="0" smtClean="0">
                <a:solidFill>
                  <a:schemeClr val="bg1"/>
                </a:solidFill>
              </a:rPr>
              <a:t>Bryan is a good boy and at the beginning of the film when they were all sitting in the library he keeps saying “I really think we should start our essay” and everyone just thinks he's the brains. </a:t>
            </a:r>
          </a:p>
          <a:p>
            <a:r>
              <a:rPr lang="en-GB" dirty="0" smtClean="0">
                <a:solidFill>
                  <a:schemeClr val="bg1"/>
                </a:solidFill>
              </a:rPr>
              <a:t>He says that he's not a virgin but it really obvious to Bender that he is and, Bender wants to hear Bryan admit that he is a virgin. </a:t>
            </a:r>
          </a:p>
          <a:p>
            <a:r>
              <a:rPr lang="en-GB" dirty="0" smtClean="0">
                <a:solidFill>
                  <a:schemeClr val="bg1"/>
                </a:solidFill>
              </a:rPr>
              <a:t>He is too scared to stand up for himself so Claire stands up for him and in another situation so does Andy. </a:t>
            </a:r>
            <a:endParaRPr lang="en-GB" dirty="0">
              <a:solidFill>
                <a:schemeClr val="bg1"/>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heartlessdoll.com/amh2.jpg"/>
          <p:cNvPicPr>
            <a:picLocks noChangeAspect="1" noChangeArrowheads="1"/>
          </p:cNvPicPr>
          <p:nvPr/>
        </p:nvPicPr>
        <p:blipFill>
          <a:blip r:embed="rId2"/>
          <a:srcRect/>
          <a:stretch>
            <a:fillRect/>
          </a:stretch>
        </p:blipFill>
        <p:spPr bwMode="auto">
          <a:xfrm>
            <a:off x="0" y="0"/>
            <a:ext cx="4572000" cy="3048000"/>
          </a:xfrm>
          <a:prstGeom prst="rect">
            <a:avLst/>
          </a:prstGeom>
          <a:noFill/>
        </p:spPr>
      </p:pic>
      <p:pic>
        <p:nvPicPr>
          <p:cNvPr id="1028" name="Picture 4" descr="http://www.chicagonow.com/blogs/leshock-value/assets_c/2010/04/7%20brian%20the%20breakfast%20club-thumb-572xauto-124819.jpg"/>
          <p:cNvPicPr>
            <a:picLocks noChangeAspect="1" noChangeArrowheads="1"/>
          </p:cNvPicPr>
          <p:nvPr/>
        </p:nvPicPr>
        <p:blipFill>
          <a:blip r:embed="rId3"/>
          <a:srcRect/>
          <a:stretch>
            <a:fillRect/>
          </a:stretch>
        </p:blipFill>
        <p:spPr bwMode="auto">
          <a:xfrm>
            <a:off x="4572000" y="1"/>
            <a:ext cx="4572000" cy="3071810"/>
          </a:xfrm>
          <a:prstGeom prst="rect">
            <a:avLst/>
          </a:prstGeom>
          <a:noFill/>
        </p:spPr>
      </p:pic>
      <p:pic>
        <p:nvPicPr>
          <p:cNvPr id="1032" name="Picture 8" descr="http://www.moviecritic.com.au/images/the-breakfast-club21.jpg"/>
          <p:cNvPicPr>
            <a:picLocks noChangeAspect="1" noChangeArrowheads="1"/>
          </p:cNvPicPr>
          <p:nvPr/>
        </p:nvPicPr>
        <p:blipFill>
          <a:blip r:embed="rId4" cstate="print"/>
          <a:srcRect/>
          <a:stretch>
            <a:fillRect/>
          </a:stretch>
        </p:blipFill>
        <p:spPr bwMode="auto">
          <a:xfrm>
            <a:off x="0" y="3000372"/>
            <a:ext cx="5855083" cy="3857628"/>
          </a:xfrm>
          <a:prstGeom prst="rect">
            <a:avLst/>
          </a:prstGeom>
          <a:noFill/>
        </p:spPr>
      </p:pic>
      <p:pic>
        <p:nvPicPr>
          <p:cNvPr id="1034" name="Picture 10" descr="http://noozeez.com/wp-content/uploads/2008/08/Breakfast-Club.jpg"/>
          <p:cNvPicPr>
            <a:picLocks noChangeAspect="1" noChangeArrowheads="1"/>
          </p:cNvPicPr>
          <p:nvPr/>
        </p:nvPicPr>
        <p:blipFill>
          <a:blip r:embed="rId5"/>
          <a:srcRect/>
          <a:stretch>
            <a:fillRect/>
          </a:stretch>
        </p:blipFill>
        <p:spPr bwMode="auto">
          <a:xfrm>
            <a:off x="5786446" y="3000372"/>
            <a:ext cx="3357554" cy="3857628"/>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TotalTime>
  <Words>429</Words>
  <Application>Microsoft Office PowerPoint</Application>
  <PresentationFormat>On-screen Show (4:3)</PresentationFormat>
  <Paragraphs>8</Paragraphs>
  <Slides>3</Slides>
  <Notes>0</Notes>
  <HiddenSlides>0</HiddenSlides>
  <MMClips>0</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Office Theme</vt:lpstr>
      <vt:lpstr>Slide 1</vt:lpstr>
      <vt:lpstr>Summery Of Bryan </vt:lpstr>
      <vt:lpstr>Slide 3</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07nashk</dc:creator>
  <cp:lastModifiedBy>07nashk</cp:lastModifiedBy>
  <cp:revision>6</cp:revision>
  <dcterms:created xsi:type="dcterms:W3CDTF">2010-09-29T08:10:13Z</dcterms:created>
  <dcterms:modified xsi:type="dcterms:W3CDTF">2010-10-06T08:45:41Z</dcterms:modified>
</cp:coreProperties>
</file>